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4" r:id="rId11"/>
    <p:sldId id="261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8BFB-C753-4EE0-A0A6-EE89D6BAD11F}" type="datetimeFigureOut">
              <a:rPr lang="es-ES" smtClean="0"/>
              <a:pPr/>
              <a:t>15/03/2015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799CC-5C3C-4384-AE12-8E9626CAAC3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728" y="0"/>
            <a:ext cx="6929486" cy="1357298"/>
          </a:xfrm>
        </p:spPr>
        <p:txBody>
          <a:bodyPr>
            <a:normAutofit/>
          </a:bodyPr>
          <a:lstStyle/>
          <a:p>
            <a:r>
              <a:rPr lang="es-ES" sz="6000" b="1" dirty="0" smtClean="0"/>
              <a:t>MARCO POLO</a:t>
            </a:r>
            <a:endParaRPr lang="es-ES" sz="60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5143512"/>
            <a:ext cx="5414978" cy="685808"/>
          </a:xfrm>
        </p:spPr>
        <p:txBody>
          <a:bodyPr>
            <a:noAutofit/>
          </a:bodyPr>
          <a:lstStyle/>
          <a:p>
            <a:r>
              <a:rPr lang="es-ES" sz="4000" b="1" dirty="0" smtClean="0">
                <a:solidFill>
                  <a:schemeClr val="tx1"/>
                </a:solidFill>
              </a:rPr>
              <a:t>Ángela Torres García</a:t>
            </a:r>
            <a:endParaRPr lang="es-ES" sz="4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jjtc\Ángela\Curso 2014-2015\Social Sciences\Marco Polo\Marco Polo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1847850" cy="2466975"/>
          </a:xfrm>
          <a:prstGeom prst="rect">
            <a:avLst/>
          </a:prstGeom>
          <a:noFill/>
        </p:spPr>
      </p:pic>
      <p:pic>
        <p:nvPicPr>
          <p:cNvPr id="1027" name="Picture 3" descr="F:\jjtc\Ángela\Curso 2014-2015\Social Sciences\Marco Polo\Marco Polo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786058"/>
            <a:ext cx="2624152" cy="36608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err="1" smtClean="0"/>
              <a:t>Detailed</a:t>
            </a:r>
            <a:r>
              <a:rPr lang="es-ES" sz="5400" dirty="0" smtClean="0"/>
              <a:t> </a:t>
            </a:r>
            <a:r>
              <a:rPr lang="es-ES" sz="5400" dirty="0" err="1" smtClean="0"/>
              <a:t>Chronicle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28828"/>
            <a:ext cx="8229600" cy="3686188"/>
          </a:xfrm>
        </p:spPr>
        <p:txBody>
          <a:bodyPr>
            <a:normAutofit/>
          </a:bodyPr>
          <a:lstStyle/>
          <a:p>
            <a:r>
              <a:rPr lang="es-ES" sz="4000" dirty="0" err="1" smtClean="0"/>
              <a:t>Became</a:t>
            </a:r>
            <a:r>
              <a:rPr lang="es-ES" sz="4000" dirty="0" smtClean="0"/>
              <a:t> </a:t>
            </a:r>
            <a:r>
              <a:rPr lang="es-ES" sz="4000" dirty="0" err="1" smtClean="0"/>
              <a:t>wealthy</a:t>
            </a:r>
            <a:r>
              <a:rPr lang="es-ES" sz="4000" dirty="0" smtClean="0"/>
              <a:t> </a:t>
            </a:r>
            <a:r>
              <a:rPr lang="es-ES" sz="4000" dirty="0" err="1" smtClean="0"/>
              <a:t>merchant</a:t>
            </a:r>
            <a:r>
              <a:rPr lang="es-ES" sz="4000" dirty="0" smtClean="0"/>
              <a:t>.</a:t>
            </a:r>
          </a:p>
          <a:p>
            <a:r>
              <a:rPr lang="es-ES" sz="4000" dirty="0" err="1" smtClean="0"/>
              <a:t>Married</a:t>
            </a:r>
            <a:r>
              <a:rPr lang="es-ES" sz="4000" dirty="0" smtClean="0"/>
              <a:t> and </a:t>
            </a:r>
            <a:r>
              <a:rPr lang="es-ES" sz="4000" dirty="0" err="1" smtClean="0"/>
              <a:t>three</a:t>
            </a:r>
            <a:r>
              <a:rPr lang="es-ES" sz="4000" dirty="0" smtClean="0"/>
              <a:t> </a:t>
            </a:r>
            <a:r>
              <a:rPr lang="es-ES" sz="4000" dirty="0" err="1" smtClean="0"/>
              <a:t>children</a:t>
            </a:r>
            <a:r>
              <a:rPr lang="es-ES" sz="4000" dirty="0" smtClean="0"/>
              <a:t>.</a:t>
            </a:r>
          </a:p>
          <a:p>
            <a:r>
              <a:rPr lang="es-ES" sz="4000" dirty="0" err="1" smtClean="0"/>
              <a:t>Died</a:t>
            </a:r>
            <a:r>
              <a:rPr lang="es-ES" sz="4000" dirty="0" smtClean="0"/>
              <a:t> in 1324.</a:t>
            </a:r>
          </a:p>
          <a:p>
            <a:r>
              <a:rPr lang="es-ES" sz="4000" dirty="0" err="1" smtClean="0"/>
              <a:t>Left</a:t>
            </a:r>
            <a:r>
              <a:rPr lang="es-ES" sz="4000" dirty="0" smtClean="0"/>
              <a:t> a </a:t>
            </a:r>
            <a:r>
              <a:rPr lang="es-ES" sz="4000" dirty="0" err="1" smtClean="0"/>
              <a:t>detailed</a:t>
            </a:r>
            <a:r>
              <a:rPr lang="es-ES" sz="4000" dirty="0" smtClean="0"/>
              <a:t> </a:t>
            </a:r>
            <a:r>
              <a:rPr lang="es-ES" sz="4000" dirty="0" err="1" smtClean="0"/>
              <a:t>chronicle</a:t>
            </a:r>
            <a:endParaRPr lang="es-ES" sz="4000" dirty="0"/>
          </a:p>
        </p:txBody>
      </p:sp>
      <p:pic>
        <p:nvPicPr>
          <p:cNvPr id="4" name="Picture 4" descr="F:\jjtc\Ángela\Curso 2014-2015\Social Sciences\Marco Polo\Marco Polo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795604"/>
            <a:ext cx="1951037" cy="299085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F:\jjtc\Ángela\Curso 2014-2015\Social Sciences\Marco Polo\Marco Polo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357298"/>
            <a:ext cx="3810000" cy="3810000"/>
          </a:xfrm>
          <a:prstGeom prst="rect">
            <a:avLst/>
          </a:prstGeom>
          <a:noFill/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Born in </a:t>
            </a:r>
            <a:r>
              <a:rPr lang="en-US" dirty="0"/>
              <a:t>1254, in Venice, </a:t>
            </a:r>
            <a:r>
              <a:rPr lang="en-US" dirty="0" smtClean="0"/>
              <a:t>Italy</a:t>
            </a:r>
            <a:br>
              <a:rPr lang="en-US" dirty="0" smtClean="0"/>
            </a:br>
            <a:r>
              <a:rPr lang="en-US" dirty="0" smtClean="0"/>
              <a:t>Died in 1324, buried in Venice.</a:t>
            </a:r>
            <a:endParaRPr lang="es-ES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500034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Marco Polo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Born in </a:t>
            </a:r>
            <a:r>
              <a:rPr lang="en-US" dirty="0"/>
              <a:t>1254, in Venice, </a:t>
            </a:r>
            <a:r>
              <a:rPr lang="en-US" dirty="0" smtClean="0"/>
              <a:t>Italy</a:t>
            </a:r>
            <a:br>
              <a:rPr lang="en-US" dirty="0" smtClean="0"/>
            </a:br>
            <a:r>
              <a:rPr lang="en-US" dirty="0" smtClean="0"/>
              <a:t>Died in 1324, buried in Venice.</a:t>
            </a:r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8596" y="2928934"/>
            <a:ext cx="82296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>
                <a:latin typeface="+mj-lt"/>
                <a:ea typeface="+mj-ea"/>
                <a:cs typeface="+mj-cs"/>
              </a:rPr>
              <a:t>His father and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uncle travelled </a:t>
            </a:r>
            <a:r>
              <a:rPr lang="en-US" sz="4400" dirty="0">
                <a:latin typeface="+mj-lt"/>
                <a:ea typeface="+mj-ea"/>
                <a:cs typeface="+mj-cs"/>
              </a:rPr>
              <a:t>through Asia, and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met Kublai Khan</a:t>
            </a:r>
            <a:endParaRPr lang="es-E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Marco Polo</a:t>
            </a:r>
          </a:p>
        </p:txBody>
      </p:sp>
      <p:sp>
        <p:nvSpPr>
          <p:cNvPr id="10242" name="AutoShape 2" descr="Resultado de imagen de foto de venecia antigua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44" name="AutoShape 4" descr="Resultado de imagen de foto de venecia antigua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45" name="Picture 5" descr="F:\jjtc\Ángela\Curso 2014-2015\Social Sciences\Marco Polo\veneci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581546"/>
            <a:ext cx="2466975" cy="1847850"/>
          </a:xfrm>
          <a:prstGeom prst="rect">
            <a:avLst/>
          </a:prstGeom>
          <a:noFill/>
        </p:spPr>
      </p:pic>
      <p:pic>
        <p:nvPicPr>
          <p:cNvPr id="10246" name="Picture 6" descr="F:\jjtc\Ángela\Curso 2014-2015\Social Sciences\Marco Polo\kubla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500570"/>
            <a:ext cx="2000264" cy="195620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err="1" smtClean="0"/>
              <a:t>Journey</a:t>
            </a:r>
            <a:r>
              <a:rPr lang="es-ES" sz="5400" dirty="0" smtClean="0"/>
              <a:t> </a:t>
            </a:r>
            <a:r>
              <a:rPr lang="es-ES" sz="5400" dirty="0" err="1" smtClean="0"/>
              <a:t>to</a:t>
            </a:r>
            <a:r>
              <a:rPr lang="es-ES" sz="5400" dirty="0" smtClean="0"/>
              <a:t> China (1)</a:t>
            </a:r>
            <a:endParaRPr lang="es-E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14515"/>
            <a:ext cx="8229600" cy="3471873"/>
          </a:xfrm>
        </p:spPr>
        <p:txBody>
          <a:bodyPr>
            <a:noAutofit/>
          </a:bodyPr>
          <a:lstStyle/>
          <a:p>
            <a:r>
              <a:rPr lang="es-ES" sz="4000" dirty="0" err="1" smtClean="0"/>
              <a:t>The</a:t>
            </a:r>
            <a:r>
              <a:rPr lang="es-ES" sz="4000" dirty="0" smtClean="0"/>
              <a:t> </a:t>
            </a:r>
            <a:r>
              <a:rPr lang="es-ES" sz="4000" dirty="0" err="1" smtClean="0"/>
              <a:t>three</a:t>
            </a:r>
            <a:r>
              <a:rPr lang="es-ES" sz="4000" dirty="0" smtClean="0"/>
              <a:t> of </a:t>
            </a:r>
            <a:r>
              <a:rPr lang="es-ES" sz="4000" dirty="0" err="1" smtClean="0"/>
              <a:t>them</a:t>
            </a:r>
            <a:r>
              <a:rPr lang="es-ES" sz="4000" dirty="0" smtClean="0"/>
              <a:t> set </a:t>
            </a:r>
            <a:r>
              <a:rPr lang="es-ES" sz="4000" dirty="0" err="1" smtClean="0"/>
              <a:t>out</a:t>
            </a:r>
            <a:r>
              <a:rPr lang="es-ES" sz="4000" dirty="0" smtClean="0"/>
              <a:t> </a:t>
            </a:r>
            <a:r>
              <a:rPr lang="es-ES" sz="4000" dirty="0" err="1" smtClean="0"/>
              <a:t>for</a:t>
            </a:r>
            <a:r>
              <a:rPr lang="es-ES" sz="4000" dirty="0" smtClean="0"/>
              <a:t> Asia.</a:t>
            </a:r>
          </a:p>
          <a:p>
            <a:r>
              <a:rPr lang="en-US" sz="4000" dirty="0" smtClean="0"/>
              <a:t>Journey </a:t>
            </a:r>
            <a:r>
              <a:rPr lang="en-US" sz="4000" dirty="0"/>
              <a:t>from Europe to Asia from 1271 to </a:t>
            </a:r>
            <a:r>
              <a:rPr lang="en-US" sz="4000" dirty="0" smtClean="0"/>
              <a:t>1295.</a:t>
            </a:r>
            <a:endParaRPr lang="es-ES" sz="4000" dirty="0" smtClean="0"/>
          </a:p>
          <a:p>
            <a:r>
              <a:rPr lang="es-ES" sz="4000" dirty="0" err="1" smtClean="0"/>
              <a:t>They</a:t>
            </a:r>
            <a:r>
              <a:rPr lang="es-ES" sz="4000" dirty="0" smtClean="0"/>
              <a:t> </a:t>
            </a:r>
            <a:r>
              <a:rPr lang="es-ES" sz="4000" dirty="0" err="1" smtClean="0"/>
              <a:t>travelled</a:t>
            </a:r>
            <a:r>
              <a:rPr lang="es-ES" sz="4000" dirty="0" smtClean="0"/>
              <a:t> </a:t>
            </a:r>
            <a:r>
              <a:rPr lang="es-ES" sz="4000" dirty="0" err="1" smtClean="0"/>
              <a:t>by</a:t>
            </a:r>
            <a:r>
              <a:rPr lang="es-ES" sz="4000" dirty="0" smtClean="0"/>
              <a:t> </a:t>
            </a:r>
            <a:r>
              <a:rPr lang="es-ES" sz="4000" dirty="0" err="1" smtClean="0"/>
              <a:t>land</a:t>
            </a:r>
            <a:r>
              <a:rPr lang="es-ES" sz="4000" dirty="0" smtClean="0"/>
              <a:t>.</a:t>
            </a:r>
            <a:endParaRPr lang="es-ES" sz="4000" dirty="0"/>
          </a:p>
        </p:txBody>
      </p:sp>
      <p:pic>
        <p:nvPicPr>
          <p:cNvPr id="5" name="4 Imagen" descr="http://upload.wikimedia.org/wikipedia/commons/7/78/Travels_of_Marco_Polo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786190"/>
            <a:ext cx="277984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 descr="F:\jjtc\Ángela\Curso 2014-2015\Social Sciences\Marco Polo\imagesCAB6F1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572008"/>
            <a:ext cx="2476500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Picture </a:t>
            </a:r>
            <a:r>
              <a:rPr lang="en-US" sz="4000" dirty="0"/>
              <a:t>of the East's </a:t>
            </a:r>
            <a:r>
              <a:rPr lang="en-US" sz="4000" dirty="0" smtClean="0"/>
              <a:t>geography.</a:t>
            </a:r>
          </a:p>
          <a:p>
            <a:r>
              <a:rPr lang="en-US" sz="4000" dirty="0" smtClean="0"/>
              <a:t>Ethnic </a:t>
            </a:r>
            <a:r>
              <a:rPr lang="en-US" sz="4000" dirty="0"/>
              <a:t>customs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Crossing </a:t>
            </a:r>
            <a:r>
              <a:rPr lang="en-US" sz="4000" dirty="0"/>
              <a:t>the Gobi </a:t>
            </a:r>
            <a:r>
              <a:rPr lang="en-US" sz="4000" dirty="0" smtClean="0"/>
              <a:t>desert.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err="1" smtClean="0"/>
              <a:t>Journey</a:t>
            </a:r>
            <a:r>
              <a:rPr lang="es-ES" sz="5400" dirty="0" smtClean="0"/>
              <a:t> </a:t>
            </a:r>
            <a:r>
              <a:rPr lang="es-ES" sz="5400" dirty="0" err="1" smtClean="0"/>
              <a:t>to</a:t>
            </a:r>
            <a:r>
              <a:rPr lang="es-ES" sz="5400" dirty="0" smtClean="0"/>
              <a:t> China (2)</a:t>
            </a:r>
            <a:endParaRPr lang="es-ES" sz="5400" dirty="0"/>
          </a:p>
        </p:txBody>
      </p:sp>
      <p:pic>
        <p:nvPicPr>
          <p:cNvPr id="8193" name="Picture 1" descr="F:\jjtc\Ángela\Curso 2014-2015\Social Sciences\Marco Polo\gob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86190"/>
            <a:ext cx="3587949" cy="2643206"/>
          </a:xfrm>
          <a:prstGeom prst="rect">
            <a:avLst/>
          </a:prstGeom>
          <a:noFill/>
        </p:spPr>
      </p:pic>
      <p:pic>
        <p:nvPicPr>
          <p:cNvPr id="8194" name="Picture 2" descr="F:\jjtc\Ángela\Curso 2014-2015\Social Sciences\Marco Polo\Gobi 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857628"/>
            <a:ext cx="3474143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168592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Four </a:t>
            </a:r>
            <a:r>
              <a:rPr lang="en-US" sz="4000" dirty="0"/>
              <a:t>years of </a:t>
            </a:r>
            <a:r>
              <a:rPr lang="en-US" sz="4000" dirty="0" smtClean="0"/>
              <a:t>travel.</a:t>
            </a:r>
          </a:p>
          <a:p>
            <a:r>
              <a:rPr lang="en-US" sz="4000" dirty="0" smtClean="0"/>
              <a:t>Reached </a:t>
            </a:r>
            <a:r>
              <a:rPr lang="en-US" sz="4000" dirty="0"/>
              <a:t>China and Kublai Khan</a:t>
            </a:r>
            <a:endParaRPr lang="es-ES" sz="40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err="1" smtClean="0"/>
              <a:t>Journey</a:t>
            </a:r>
            <a:r>
              <a:rPr lang="es-ES" sz="5400" dirty="0" smtClean="0"/>
              <a:t> </a:t>
            </a:r>
            <a:r>
              <a:rPr lang="es-ES" sz="5400" dirty="0" err="1" smtClean="0"/>
              <a:t>to</a:t>
            </a:r>
            <a:r>
              <a:rPr lang="es-ES" sz="5400" dirty="0" smtClean="0"/>
              <a:t> China (3)</a:t>
            </a:r>
            <a:endParaRPr lang="es-ES" sz="5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714620"/>
            <a:ext cx="63373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28828"/>
            <a:ext cx="8229600" cy="3757626"/>
          </a:xfrm>
        </p:spPr>
        <p:txBody>
          <a:bodyPr>
            <a:normAutofit lnSpcReduction="10000"/>
          </a:bodyPr>
          <a:lstStyle/>
          <a:p>
            <a:r>
              <a:rPr lang="es-ES" sz="4400" dirty="0" smtClean="0"/>
              <a:t>23 </a:t>
            </a:r>
            <a:r>
              <a:rPr lang="es-ES" sz="4400" dirty="0" err="1" smtClean="0"/>
              <a:t>years</a:t>
            </a:r>
            <a:r>
              <a:rPr lang="es-ES" sz="4400" dirty="0" smtClean="0"/>
              <a:t>.</a:t>
            </a:r>
          </a:p>
          <a:p>
            <a:r>
              <a:rPr lang="es-ES" sz="4400" dirty="0" smtClean="0"/>
              <a:t>Positions in </a:t>
            </a:r>
            <a:r>
              <a:rPr lang="es-ES" sz="4400" dirty="0" err="1" smtClean="0"/>
              <a:t>the</a:t>
            </a:r>
            <a:r>
              <a:rPr lang="es-ES" sz="4400" dirty="0" smtClean="0"/>
              <a:t> </a:t>
            </a:r>
            <a:r>
              <a:rPr lang="es-ES" sz="4400" dirty="0" err="1" smtClean="0"/>
              <a:t>Court</a:t>
            </a:r>
            <a:r>
              <a:rPr lang="es-ES" sz="4400" dirty="0" smtClean="0"/>
              <a:t>.</a:t>
            </a:r>
          </a:p>
          <a:p>
            <a:r>
              <a:rPr lang="es-ES" sz="4400" dirty="0" smtClean="0"/>
              <a:t>Marco Polo </a:t>
            </a:r>
            <a:r>
              <a:rPr lang="es-ES" sz="4400" dirty="0" err="1" smtClean="0"/>
              <a:t>special</a:t>
            </a:r>
            <a:endParaRPr lang="es-ES" sz="4400" dirty="0" smtClean="0"/>
          </a:p>
          <a:p>
            <a:pPr>
              <a:buNone/>
            </a:pPr>
            <a:r>
              <a:rPr lang="es-ES" sz="4400" dirty="0"/>
              <a:t> </a:t>
            </a:r>
            <a:r>
              <a:rPr lang="es-ES" sz="4400" dirty="0" smtClean="0"/>
              <a:t>   </a:t>
            </a:r>
            <a:r>
              <a:rPr lang="es-ES" sz="4400" dirty="0" err="1" smtClean="0"/>
              <a:t>envoy</a:t>
            </a:r>
            <a:r>
              <a:rPr lang="es-ES" sz="4400" dirty="0" smtClean="0"/>
              <a:t>: </a:t>
            </a:r>
            <a:r>
              <a:rPr lang="es-ES" sz="4400" dirty="0" err="1" smtClean="0"/>
              <a:t>Burma</a:t>
            </a:r>
            <a:r>
              <a:rPr lang="es-ES" sz="4400" dirty="0" smtClean="0"/>
              <a:t>, India,</a:t>
            </a:r>
          </a:p>
          <a:p>
            <a:pPr>
              <a:buNone/>
            </a:pPr>
            <a:r>
              <a:rPr lang="es-ES" sz="4400" dirty="0"/>
              <a:t> </a:t>
            </a:r>
            <a:r>
              <a:rPr lang="es-ES" sz="4400" dirty="0" smtClean="0"/>
              <a:t>   </a:t>
            </a:r>
            <a:r>
              <a:rPr lang="es-ES" sz="4400" dirty="0" err="1" smtClean="0"/>
              <a:t>Tibet</a:t>
            </a:r>
            <a:endParaRPr lang="es-ES" sz="4400" dirty="0" smtClean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smtClean="0"/>
              <a:t>Time in China (1)</a:t>
            </a:r>
            <a:endParaRPr lang="es-ES" sz="5400" dirty="0"/>
          </a:p>
        </p:txBody>
      </p:sp>
      <p:pic>
        <p:nvPicPr>
          <p:cNvPr id="4098" name="Picture 2" descr="F:\jjtc\Ángela\Curso 2014-2015\Social Sciences\Marco Polo\Marco Polo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143116"/>
            <a:ext cx="2867675" cy="4000527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s-ES" sz="4000" dirty="0" err="1" smtClean="0"/>
              <a:t>Governor</a:t>
            </a:r>
            <a:r>
              <a:rPr lang="es-ES" sz="4000" dirty="0" smtClean="0"/>
              <a:t> of a </a:t>
            </a:r>
            <a:r>
              <a:rPr lang="es-ES" sz="4000" dirty="0" err="1" smtClean="0"/>
              <a:t>Chinese</a:t>
            </a:r>
            <a:endParaRPr lang="es-ES" sz="4000" dirty="0" smtClean="0"/>
          </a:p>
          <a:p>
            <a:pPr>
              <a:buNone/>
            </a:pPr>
            <a:r>
              <a:rPr lang="es-ES" sz="4000" dirty="0"/>
              <a:t> </a:t>
            </a:r>
            <a:r>
              <a:rPr lang="es-ES" sz="4000" dirty="0" smtClean="0"/>
              <a:t>   </a:t>
            </a:r>
            <a:r>
              <a:rPr lang="es-ES" sz="4000" dirty="0" err="1" smtClean="0"/>
              <a:t>city</a:t>
            </a:r>
            <a:r>
              <a:rPr lang="es-ES" sz="4000" dirty="0" smtClean="0"/>
              <a:t>.</a:t>
            </a:r>
          </a:p>
          <a:p>
            <a:r>
              <a:rPr lang="es-ES" sz="4000" dirty="0" err="1" smtClean="0"/>
              <a:t>Paper</a:t>
            </a:r>
            <a:r>
              <a:rPr lang="es-ES" sz="4000" dirty="0" smtClean="0"/>
              <a:t> </a:t>
            </a:r>
            <a:r>
              <a:rPr lang="es-ES" sz="4000" dirty="0" err="1" smtClean="0"/>
              <a:t>money</a:t>
            </a:r>
            <a:r>
              <a:rPr lang="es-ES" sz="4000" dirty="0" smtClean="0"/>
              <a:t>.</a:t>
            </a:r>
          </a:p>
          <a:p>
            <a:r>
              <a:rPr lang="es-ES" sz="4000" dirty="0" err="1" smtClean="0"/>
              <a:t>Official</a:t>
            </a:r>
            <a:r>
              <a:rPr lang="es-ES" sz="4000" dirty="0" smtClean="0"/>
              <a:t> of </a:t>
            </a:r>
            <a:r>
              <a:rPr lang="es-ES" sz="4000" dirty="0" err="1" smtClean="0"/>
              <a:t>Privy</a:t>
            </a:r>
            <a:r>
              <a:rPr lang="es-ES" sz="4000" dirty="0" smtClean="0"/>
              <a:t> </a:t>
            </a:r>
            <a:r>
              <a:rPr lang="es-ES" sz="4000" dirty="0" smtClean="0"/>
              <a:t>Council.</a:t>
            </a:r>
            <a:endParaRPr lang="es-ES" sz="4000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smtClean="0"/>
              <a:t>Time in China (2)</a:t>
            </a:r>
            <a:endParaRPr lang="es-ES" sz="5400" dirty="0"/>
          </a:p>
        </p:txBody>
      </p:sp>
      <p:pic>
        <p:nvPicPr>
          <p:cNvPr id="5121" name="Picture 1" descr="F:\jjtc\Ángela\Curso 2014-2015\Social Sciences\Marco Polo\papel moneda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572008"/>
            <a:ext cx="2505075" cy="1828800"/>
          </a:xfrm>
          <a:prstGeom prst="rect">
            <a:avLst/>
          </a:prstGeom>
          <a:noFill/>
        </p:spPr>
      </p:pic>
      <p:pic>
        <p:nvPicPr>
          <p:cNvPr id="5122" name="Picture 2" descr="F:\jjtc\Ángela\Curso 2014-2015\Social Sciences\Marco Polo\papel moneda 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285992"/>
            <a:ext cx="2143140" cy="28982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dirty="0" err="1" smtClean="0"/>
              <a:t>Not</a:t>
            </a:r>
            <a:r>
              <a:rPr lang="es-ES" sz="4400" dirty="0" smtClean="0"/>
              <a:t> </a:t>
            </a:r>
            <a:r>
              <a:rPr lang="es-ES" sz="4400" dirty="0" err="1" smtClean="0"/>
              <a:t>pleased</a:t>
            </a:r>
            <a:r>
              <a:rPr lang="es-ES" sz="4400" dirty="0" smtClean="0"/>
              <a:t> </a:t>
            </a:r>
            <a:r>
              <a:rPr lang="es-ES" sz="4400" dirty="0" err="1" smtClean="0"/>
              <a:t>Khan</a:t>
            </a:r>
            <a:r>
              <a:rPr lang="es-ES" sz="4400" dirty="0" smtClean="0"/>
              <a:t>.</a:t>
            </a:r>
          </a:p>
          <a:p>
            <a:r>
              <a:rPr lang="en-US" sz="4400" dirty="0" smtClean="0"/>
              <a:t>Escort </a:t>
            </a:r>
            <a:r>
              <a:rPr lang="en-US" sz="4400" dirty="0"/>
              <a:t>a Mongol princess to </a:t>
            </a:r>
            <a:r>
              <a:rPr lang="en-US" sz="4400" dirty="0" smtClean="0"/>
              <a:t>Persia.</a:t>
            </a:r>
          </a:p>
          <a:p>
            <a:r>
              <a:rPr lang="en-US" sz="4400" dirty="0" smtClean="0"/>
              <a:t>Traveling by sea.</a:t>
            </a:r>
          </a:p>
          <a:p>
            <a:r>
              <a:rPr lang="en-US" sz="4400" dirty="0" smtClean="0"/>
              <a:t>Two years of travel.</a:t>
            </a:r>
            <a:endParaRPr lang="es-ES" sz="44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err="1" smtClean="0"/>
              <a:t>Journey</a:t>
            </a:r>
            <a:r>
              <a:rPr lang="es-ES" sz="5400" dirty="0" smtClean="0"/>
              <a:t> Home (1)</a:t>
            </a:r>
            <a:endParaRPr lang="es-ES" sz="5400" dirty="0"/>
          </a:p>
        </p:txBody>
      </p:sp>
      <p:pic>
        <p:nvPicPr>
          <p:cNvPr id="4097" name="Picture 1" descr="F:\jjtc\Ángela\Curso 2014-2015\Social Sciences\Marco Polo\viaje vuelta con princes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571876"/>
            <a:ext cx="3051949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9" y="1214422"/>
            <a:ext cx="85376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Two years of travel.</a:t>
            </a:r>
          </a:p>
          <a:p>
            <a:r>
              <a:rPr lang="en-US" sz="4400" dirty="0" smtClean="0"/>
              <a:t>Venice at war with Genoa.</a:t>
            </a:r>
          </a:p>
          <a:p>
            <a:r>
              <a:rPr lang="en-US" sz="4400" dirty="0" smtClean="0"/>
              <a:t>Marco was imprisoned.</a:t>
            </a:r>
          </a:p>
          <a:p>
            <a:r>
              <a:rPr lang="en-US" sz="4400" dirty="0" smtClean="0"/>
              <a:t>Released in 1299</a:t>
            </a:r>
            <a:endParaRPr lang="es-ES" sz="4400" dirty="0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S" sz="5400" dirty="0" err="1" smtClean="0"/>
              <a:t>Journey</a:t>
            </a:r>
            <a:r>
              <a:rPr lang="es-ES" sz="5400" dirty="0" smtClean="0"/>
              <a:t> Home (2)</a:t>
            </a:r>
            <a:endParaRPr lang="es-ES" sz="5400" dirty="0"/>
          </a:p>
        </p:txBody>
      </p:sp>
      <p:pic>
        <p:nvPicPr>
          <p:cNvPr id="3073" name="Picture 1" descr="F:\jjtc\Ángela\Curso 2014-2015\Social Sciences\Marco Polo\viaje vuelt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000504"/>
            <a:ext cx="2872249" cy="2143140"/>
          </a:xfrm>
          <a:prstGeom prst="rect">
            <a:avLst/>
          </a:prstGeom>
          <a:noFill/>
        </p:spPr>
      </p:pic>
      <p:pic>
        <p:nvPicPr>
          <p:cNvPr id="3074" name="Picture 2" descr="F:\jjtc\Ángela\Curso 2014-2015\Social Sciences\Marco Polo\imagesCAXI7E3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643446"/>
            <a:ext cx="2000264" cy="178926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217</Words>
  <Application>Microsoft Office PowerPoint</Application>
  <PresentationFormat>Presentación en pantalla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MARCO POLO</vt:lpstr>
      <vt:lpstr>Born in 1254, in Venice, Italy Died in 1324, buried in Venice.</vt:lpstr>
      <vt:lpstr>Journey to China (1)</vt:lpstr>
      <vt:lpstr>Journey to China (2)</vt:lpstr>
      <vt:lpstr>Journey to China (3)</vt:lpstr>
      <vt:lpstr>Time in China (1)</vt:lpstr>
      <vt:lpstr>Time in China (2)</vt:lpstr>
      <vt:lpstr>Journey Home (1)</vt:lpstr>
      <vt:lpstr>Journey Home (2)</vt:lpstr>
      <vt:lpstr>Detailed Chronicle</vt:lpstr>
      <vt:lpstr>Born in 1254, in Venice, Italy Died in 1324, buried in Venice.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MARCO POLO</dc:title>
  <dc:creator>juanjesus.torres</dc:creator>
  <cp:lastModifiedBy>juanjesus.torres</cp:lastModifiedBy>
  <cp:revision>14</cp:revision>
  <dcterms:created xsi:type="dcterms:W3CDTF">2015-03-15T07:41:13Z</dcterms:created>
  <dcterms:modified xsi:type="dcterms:W3CDTF">2015-03-15T21:56:33Z</dcterms:modified>
</cp:coreProperties>
</file>